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F50"/>
    <a:srgbClr val="662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66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80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6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75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0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4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77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17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224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0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93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8DDE-0597-46C8-9B25-EE9978E3A142}" type="datetimeFigureOut">
              <a:rPr lang="es-MX" smtClean="0"/>
              <a:t>22/04/2024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7229-D210-48B2-9E4B-38B99B5EA70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282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ibguru.com/es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5">
            <a:extLst>
              <a:ext uri="{FF2B5EF4-FFF2-40B4-BE49-F238E27FC236}">
                <a16:creationId xmlns:a16="http://schemas.microsoft.com/office/drawing/2014/main" id="{2A2C6134-ED6D-47D4-AE0B-3C03B4EFDC0D}"/>
              </a:ext>
            </a:extLst>
          </p:cNvPr>
          <p:cNvSpPr txBox="1"/>
          <p:nvPr/>
        </p:nvSpPr>
        <p:spPr>
          <a:xfrm>
            <a:off x="610814" y="2978409"/>
            <a:ext cx="12939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500" b="1" dirty="0">
                <a:solidFill>
                  <a:srgbClr val="ABCF50"/>
                </a:solidFill>
                <a:latin typeface="Futura Std Book" panose="020B0502020204020303" pitchFamily="34" charset="0"/>
              </a:rPr>
              <a:t>Ponente(s):</a:t>
            </a:r>
          </a:p>
          <a:p>
            <a:r>
              <a:rPr lang="es-MX" sz="1500" b="1" dirty="0">
                <a:solidFill>
                  <a:srgbClr val="ABCF50"/>
                </a:solidFill>
                <a:latin typeface="Futura Std Book" panose="020B0502020204020303" pitchFamily="34" charset="0"/>
              </a:rPr>
              <a:t>1.</a:t>
            </a:r>
          </a:p>
          <a:p>
            <a:r>
              <a:rPr lang="es-MX" sz="1500" b="1" dirty="0">
                <a:solidFill>
                  <a:srgbClr val="ABCF50"/>
                </a:solidFill>
                <a:latin typeface="Futura Std Book" panose="020B0502020204020303" pitchFamily="34" charset="0"/>
              </a:rPr>
              <a:t>2.</a:t>
            </a:r>
          </a:p>
          <a:p>
            <a:r>
              <a:rPr lang="es-MX" sz="1500" b="1" dirty="0">
                <a:solidFill>
                  <a:srgbClr val="ABCF50"/>
                </a:solidFill>
                <a:latin typeface="Futura Std Book" panose="020B0502020204020303" pitchFamily="34" charset="0"/>
              </a:rPr>
              <a:t>3.</a:t>
            </a:r>
          </a:p>
        </p:txBody>
      </p:sp>
      <p:sp>
        <p:nvSpPr>
          <p:cNvPr id="14" name="CuadroTexto 6">
            <a:extLst>
              <a:ext uri="{FF2B5EF4-FFF2-40B4-BE49-F238E27FC236}">
                <a16:creationId xmlns:a16="http://schemas.microsoft.com/office/drawing/2014/main" id="{162F51E1-F3CF-4089-A7D5-479F2C106642}"/>
              </a:ext>
            </a:extLst>
          </p:cNvPr>
          <p:cNvSpPr txBox="1"/>
          <p:nvPr/>
        </p:nvSpPr>
        <p:spPr>
          <a:xfrm>
            <a:off x="460613" y="2386816"/>
            <a:ext cx="24222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Titulo del trabajo: </a:t>
            </a:r>
          </a:p>
        </p:txBody>
      </p:sp>
      <p:sp>
        <p:nvSpPr>
          <p:cNvPr id="16" name="CuadroTexto 7">
            <a:extLst>
              <a:ext uri="{FF2B5EF4-FFF2-40B4-BE49-F238E27FC236}">
                <a16:creationId xmlns:a16="http://schemas.microsoft.com/office/drawing/2014/main" id="{A473AECE-D404-4BD9-B4CA-DEA2C90AEB7E}"/>
              </a:ext>
            </a:extLst>
          </p:cNvPr>
          <p:cNvSpPr txBox="1"/>
          <p:nvPr/>
        </p:nvSpPr>
        <p:spPr>
          <a:xfrm>
            <a:off x="646881" y="4210730"/>
            <a:ext cx="12218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500" b="1" dirty="0">
                <a:solidFill>
                  <a:srgbClr val="662483"/>
                </a:solidFill>
                <a:latin typeface="Futura Std Book" panose="020B0502020204020303" pitchFamily="34" charset="0"/>
              </a:rPr>
              <a:t>Colegio(s)</a:t>
            </a:r>
          </a:p>
          <a:p>
            <a:r>
              <a:rPr lang="es-MX" sz="1500" b="1" dirty="0">
                <a:solidFill>
                  <a:srgbClr val="662483"/>
                </a:solidFill>
                <a:latin typeface="Futura Std Book" panose="020B0502020204020303" pitchFamily="34" charset="0"/>
              </a:rPr>
              <a:t>Plantel(es)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" y="-218901"/>
            <a:ext cx="12192000" cy="7073984"/>
            <a:chOff x="1" y="-218901"/>
            <a:chExt cx="12192000" cy="7073984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60" y="-218901"/>
              <a:ext cx="3978850" cy="2461144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5"/>
              <a:ext cx="12192000" cy="6865388"/>
              <a:chOff x="1" y="-10305"/>
              <a:chExt cx="12192000" cy="6865388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5"/>
                <a:ext cx="7644808" cy="1328742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64334" y="242116"/>
                <a:ext cx="580215" cy="799598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76626" y="276925"/>
                <a:ext cx="782602" cy="771354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29" y="257260"/>
                <a:ext cx="732728" cy="83077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2267927" y="5833107"/>
                <a:ext cx="9924074" cy="1021976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82898" y="472638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0095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6">
            <a:extLst>
              <a:ext uri="{FF2B5EF4-FFF2-40B4-BE49-F238E27FC236}">
                <a16:creationId xmlns:a16="http://schemas.microsoft.com/office/drawing/2014/main" id="{B39D910C-74A2-4434-AB90-A22A89B86E39}"/>
              </a:ext>
            </a:extLst>
          </p:cNvPr>
          <p:cNvSpPr txBox="1"/>
          <p:nvPr/>
        </p:nvSpPr>
        <p:spPr>
          <a:xfrm>
            <a:off x="407450" y="1762873"/>
            <a:ext cx="106836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Asignatura:</a:t>
            </a: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Unidad (especificar dentro del programa de estudios)</a:t>
            </a:r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:</a:t>
            </a: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Tema específico</a:t>
            </a: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Objetivo</a:t>
            </a:r>
          </a:p>
          <a:p>
            <a:pPr algn="ctr"/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1" y="-34839"/>
            <a:ext cx="12192000" cy="6889921"/>
            <a:chOff x="1" y="-34839"/>
            <a:chExt cx="12192000" cy="688992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4834" y="-34839"/>
              <a:ext cx="3036831" cy="1878452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4"/>
              <a:ext cx="12192000" cy="6865386"/>
              <a:chOff x="1" y="-10304"/>
              <a:chExt cx="12192000" cy="6865386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4"/>
                <a:ext cx="7644808" cy="977868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1171" y="157055"/>
                <a:ext cx="446883" cy="615852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3463" y="191864"/>
                <a:ext cx="591427" cy="582927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366" y="172199"/>
                <a:ext cx="529811" cy="60070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7985051" y="6144039"/>
                <a:ext cx="4206950" cy="711043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29735" y="387577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E1EDE3C1-57C2-4130-BA3B-DEFBE9B3F650}"/>
              </a:ext>
            </a:extLst>
          </p:cNvPr>
          <p:cNvSpPr txBox="1"/>
          <p:nvPr/>
        </p:nvSpPr>
        <p:spPr>
          <a:xfrm>
            <a:off x="1914861" y="2045781"/>
            <a:ext cx="9767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Ejemplo: Ciencias Experimentales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Unidad 1 ejemplo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La vida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Comprender ….</a:t>
            </a:r>
          </a:p>
        </p:txBody>
      </p:sp>
    </p:spTree>
    <p:extLst>
      <p:ext uri="{BB962C8B-B14F-4D97-AF65-F5344CB8AC3E}">
        <p14:creationId xmlns:p14="http://schemas.microsoft.com/office/powerpoint/2010/main" val="62416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" y="-34839"/>
            <a:ext cx="12192000" cy="6889921"/>
            <a:chOff x="1" y="-34839"/>
            <a:chExt cx="12192000" cy="688992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4834" y="-34839"/>
              <a:ext cx="3036831" cy="1878452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4"/>
              <a:ext cx="12192000" cy="6865386"/>
              <a:chOff x="1" y="-10304"/>
              <a:chExt cx="12192000" cy="6865386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4"/>
                <a:ext cx="7644808" cy="977868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1171" y="157055"/>
                <a:ext cx="446883" cy="615852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3463" y="191864"/>
                <a:ext cx="591427" cy="582927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366" y="172199"/>
                <a:ext cx="529811" cy="60070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7985051" y="6144039"/>
                <a:ext cx="4206950" cy="711043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29735" y="387577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  <p:sp>
        <p:nvSpPr>
          <p:cNvPr id="13" name="CuadroTexto 6">
            <a:extLst>
              <a:ext uri="{FF2B5EF4-FFF2-40B4-BE49-F238E27FC236}">
                <a16:creationId xmlns:a16="http://schemas.microsoft.com/office/drawing/2014/main" id="{227F51C9-56BF-4411-9EBD-F7446EDFC3B2}"/>
              </a:ext>
            </a:extLst>
          </p:cNvPr>
          <p:cNvSpPr txBox="1"/>
          <p:nvPr/>
        </p:nvSpPr>
        <p:spPr>
          <a:xfrm>
            <a:off x="407450" y="1762873"/>
            <a:ext cx="106836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Descripción general de la propuesta</a:t>
            </a:r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:</a:t>
            </a:r>
          </a:p>
          <a:p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08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" y="-34839"/>
            <a:ext cx="12192000" cy="6889921"/>
            <a:chOff x="1" y="-34839"/>
            <a:chExt cx="12192000" cy="688992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4834" y="-34839"/>
              <a:ext cx="3036831" cy="1878452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4"/>
              <a:ext cx="12192000" cy="6865386"/>
              <a:chOff x="1" y="-10304"/>
              <a:chExt cx="12192000" cy="6865386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4"/>
                <a:ext cx="7644808" cy="977868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1171" y="157055"/>
                <a:ext cx="446883" cy="615852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3463" y="191864"/>
                <a:ext cx="591427" cy="582927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366" y="172199"/>
                <a:ext cx="529811" cy="60070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7985051" y="6144039"/>
                <a:ext cx="4206950" cy="711043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29735" y="387577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  <p:sp>
        <p:nvSpPr>
          <p:cNvPr id="13" name="CuadroTexto 6">
            <a:extLst>
              <a:ext uri="{FF2B5EF4-FFF2-40B4-BE49-F238E27FC236}">
                <a16:creationId xmlns:a16="http://schemas.microsoft.com/office/drawing/2014/main" id="{227F51C9-56BF-4411-9EBD-F7446EDFC3B2}"/>
              </a:ext>
            </a:extLst>
          </p:cNvPr>
          <p:cNvSpPr txBox="1"/>
          <p:nvPr/>
        </p:nvSpPr>
        <p:spPr>
          <a:xfrm>
            <a:off x="407450" y="1762873"/>
            <a:ext cx="106836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Resultados</a:t>
            </a:r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:</a:t>
            </a:r>
          </a:p>
          <a:p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46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" y="-34839"/>
            <a:ext cx="12192000" cy="6889921"/>
            <a:chOff x="1" y="-34839"/>
            <a:chExt cx="12192000" cy="688992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4834" y="-34839"/>
              <a:ext cx="3036831" cy="1878452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4"/>
              <a:ext cx="12192000" cy="6865386"/>
              <a:chOff x="1" y="-10304"/>
              <a:chExt cx="12192000" cy="6865386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4"/>
                <a:ext cx="7644808" cy="977868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1171" y="157055"/>
                <a:ext cx="446883" cy="615852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3463" y="191864"/>
                <a:ext cx="591427" cy="582927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366" y="172199"/>
                <a:ext cx="529811" cy="60070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7985051" y="6144039"/>
                <a:ext cx="4206950" cy="711043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29735" y="387577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  <p:sp>
        <p:nvSpPr>
          <p:cNvPr id="13" name="CuadroTexto 6">
            <a:extLst>
              <a:ext uri="{FF2B5EF4-FFF2-40B4-BE49-F238E27FC236}">
                <a16:creationId xmlns:a16="http://schemas.microsoft.com/office/drawing/2014/main" id="{227F51C9-56BF-4411-9EBD-F7446EDFC3B2}"/>
              </a:ext>
            </a:extLst>
          </p:cNvPr>
          <p:cNvSpPr txBox="1"/>
          <p:nvPr/>
        </p:nvSpPr>
        <p:spPr>
          <a:xfrm>
            <a:off x="407450" y="1762873"/>
            <a:ext cx="106836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Conclusiones</a:t>
            </a:r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:</a:t>
            </a:r>
          </a:p>
          <a:p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27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o 19"/>
          <p:cNvGrpSpPr/>
          <p:nvPr/>
        </p:nvGrpSpPr>
        <p:grpSpPr>
          <a:xfrm>
            <a:off x="1" y="-34839"/>
            <a:ext cx="12192000" cy="6889921"/>
            <a:chOff x="1" y="-34839"/>
            <a:chExt cx="12192000" cy="6889921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4834" y="-34839"/>
              <a:ext cx="3036831" cy="1878452"/>
            </a:xfrm>
            <a:prstGeom prst="rect">
              <a:avLst/>
            </a:prstGeom>
          </p:spPr>
        </p:pic>
        <p:grpSp>
          <p:nvGrpSpPr>
            <p:cNvPr id="19" name="Grupo 18"/>
            <p:cNvGrpSpPr/>
            <p:nvPr/>
          </p:nvGrpSpPr>
          <p:grpSpPr>
            <a:xfrm>
              <a:off x="1" y="-10304"/>
              <a:ext cx="12192000" cy="6865386"/>
              <a:chOff x="1" y="-10304"/>
              <a:chExt cx="12192000" cy="6865386"/>
            </a:xfrm>
          </p:grpSpPr>
          <p:sp>
            <p:nvSpPr>
              <p:cNvPr id="5" name="Rectángulo 4"/>
              <p:cNvSpPr/>
              <p:nvPr/>
            </p:nvSpPr>
            <p:spPr>
              <a:xfrm>
                <a:off x="1" y="-10304"/>
                <a:ext cx="7644808" cy="977868"/>
              </a:xfrm>
              <a:prstGeom prst="rect">
                <a:avLst/>
              </a:prstGeom>
              <a:solidFill>
                <a:srgbClr val="66248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pic>
            <p:nvPicPr>
              <p:cNvPr id="8" name="Imagen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11171" y="157055"/>
                <a:ext cx="446883" cy="615852"/>
              </a:xfrm>
              <a:prstGeom prst="rect">
                <a:avLst/>
              </a:prstGeom>
            </p:spPr>
          </p:pic>
          <p:pic>
            <p:nvPicPr>
              <p:cNvPr id="9" name="Imagen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23463" y="191864"/>
                <a:ext cx="591427" cy="582927"/>
              </a:xfrm>
              <a:prstGeom prst="rect">
                <a:avLst/>
              </a:prstGeom>
            </p:spPr>
          </p:pic>
          <p:pic>
            <p:nvPicPr>
              <p:cNvPr id="10" name="Imagen 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6366" y="172199"/>
                <a:ext cx="529811" cy="600708"/>
              </a:xfrm>
              <a:prstGeom prst="rect">
                <a:avLst/>
              </a:prstGeom>
            </p:spPr>
          </p:pic>
          <p:sp>
            <p:nvSpPr>
              <p:cNvPr id="17" name="Rectángulo 16"/>
              <p:cNvSpPr/>
              <p:nvPr/>
            </p:nvSpPr>
            <p:spPr>
              <a:xfrm>
                <a:off x="7985051" y="6144039"/>
                <a:ext cx="4206950" cy="711043"/>
              </a:xfrm>
              <a:prstGeom prst="rect">
                <a:avLst/>
              </a:prstGeom>
              <a:solidFill>
                <a:srgbClr val="ABCF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2829735" y="387577"/>
                <a:ext cx="43470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MX" sz="1600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ENP Plantel 7 “Ezequiel A. Chávez”</a:t>
                </a:r>
              </a:p>
            </p:txBody>
          </p:sp>
          <p:sp>
            <p:nvSpPr>
              <p:cNvPr id="18" name="CuadroTexto 7">
                <a:extLst>
                  <a:ext uri="{FF2B5EF4-FFF2-40B4-BE49-F238E27FC236}">
                    <a16:creationId xmlns:a16="http://schemas.microsoft.com/office/drawing/2014/main" id="{A473AECE-D404-4BD9-B4CA-DEA2C90AEB7E}"/>
                  </a:ext>
                </a:extLst>
              </p:cNvPr>
              <p:cNvSpPr txBox="1"/>
              <p:nvPr/>
            </p:nvSpPr>
            <p:spPr>
              <a:xfrm>
                <a:off x="7813960" y="6144040"/>
                <a:ext cx="43470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MX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MX" sz="2000" b="1" dirty="0">
                    <a:solidFill>
                      <a:schemeClr val="bg1"/>
                    </a:solidFill>
                    <a:latin typeface="Futura Std Book" panose="020B0502020204020303" pitchFamily="34" charset="0"/>
                  </a:rPr>
                  <a:t>21, 22 y 23 de mayo 2024</a:t>
                </a:r>
              </a:p>
            </p:txBody>
          </p:sp>
        </p:grpSp>
      </p:grpSp>
      <p:sp>
        <p:nvSpPr>
          <p:cNvPr id="13" name="CuadroTexto 6">
            <a:extLst>
              <a:ext uri="{FF2B5EF4-FFF2-40B4-BE49-F238E27FC236}">
                <a16:creationId xmlns:a16="http://schemas.microsoft.com/office/drawing/2014/main" id="{227F51C9-56BF-4411-9EBD-F7446EDFC3B2}"/>
              </a:ext>
            </a:extLst>
          </p:cNvPr>
          <p:cNvSpPr txBox="1"/>
          <p:nvPr/>
        </p:nvSpPr>
        <p:spPr>
          <a:xfrm>
            <a:off x="407450" y="1762873"/>
            <a:ext cx="1068368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Referencias ( </a:t>
            </a:r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  <a:hlinkClick r:id="rId6"/>
              </a:rPr>
              <a:t>APA 7</a:t>
            </a:r>
            <a:r>
              <a:rPr lang="es-ES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 )</a:t>
            </a:r>
            <a: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  <a:t>:</a:t>
            </a:r>
          </a:p>
          <a:p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br>
              <a:rPr lang="es-MX" b="1" dirty="0">
                <a:solidFill>
                  <a:srgbClr val="6624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Std Book" panose="020B0502020204020303" pitchFamily="34" charset="0"/>
                <a:cs typeface="Arial" panose="020B0604020202020204" pitchFamily="34" charset="0"/>
              </a:rPr>
            </a:br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solidFill>
                <a:srgbClr val="6624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Std Book" panose="020B050202020402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513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206</Words>
  <Application>Microsoft Office PowerPoint</Application>
  <PresentationFormat>Panorámica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Futura Std Book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ALI</dc:creator>
  <cp:lastModifiedBy>Escuela Nacional Preparatoria</cp:lastModifiedBy>
  <cp:revision>9</cp:revision>
  <dcterms:created xsi:type="dcterms:W3CDTF">2024-04-22T11:48:31Z</dcterms:created>
  <dcterms:modified xsi:type="dcterms:W3CDTF">2024-04-23T02:33:29Z</dcterms:modified>
</cp:coreProperties>
</file>